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7B00-138C-CB49-ACDE-85A359907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80F2E-7946-D280-AA4B-C84F4FFBD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4070-5E1D-5461-305B-E44387CC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67279-22ED-6AA1-2619-80F8D6F3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19AA-FF55-45D5-4D3A-E43CB672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6290-6E02-3D41-F37E-6A844FD5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227A0-DC4B-4FDA-BF29-DF5070081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53CD1-956B-DDFD-565A-F77EB74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317C-9269-647E-39B9-27A6F133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F3735-F90A-5054-B3A3-6CC93FC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91988-F166-B3F1-F574-46F22A644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ED735-BF10-0D8C-5C40-384328242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0B123-4E86-FDCB-94FE-4852A2AA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96040-B8AD-28C6-6D3E-30B0C76C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081A-FAE2-3499-3BB3-1EA332C1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C4D5-EC59-6FF8-A78B-37746F00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872B-BA57-8D25-09A0-1B2108657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4E7E-9C18-18C0-03D1-64F6747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A9BC2-5A96-5FCE-870A-7569D683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1361-390D-5D4C-8321-D53589F6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6F85-7E53-624B-6FA0-03D7262A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C8BBC-CF3C-8E88-E143-561C1704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A6D1-1B3C-8E69-B62B-2F28DC52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AEC4-3B99-696F-A2D4-8617AF9C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0B498-E945-AC52-5EC1-43F74882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7F3A-71D7-8100-9888-0A2E7453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86F7-5D9C-29E3-015F-79525BF0C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42316-AC36-5F0F-C440-06ACD589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C5B44-7F5B-52B8-16FB-71C0667F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C1F-BC98-E20C-F782-7D498CDA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E6AB-E8F4-BAED-9071-D70712A9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AA4-F73E-4FE8-D506-5DEE8B1C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1854-BBDF-41BF-62CD-A788716B1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98341-69D1-07B4-7284-617E722F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F2054-82C7-0314-FD5C-686670DC1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66907-DEDA-ED10-6C71-9CB553EFF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087B-21E9-64A2-25A7-453526F3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E9639-37C1-CC97-E9D8-42638C9F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3A53-1C5D-887F-2092-4BE7710C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0806-9DF7-9E76-BB16-EF170358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89887-02CB-D3C8-97BC-5EEB977F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2D78C-E99C-10D7-973B-4E67D456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69E73-55E8-78DE-2847-CCC3DFA2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A7348-9B03-072F-03F5-CA4519C1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9E63B-548C-8CB6-8F29-F0A49C10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E614-6C7F-3EA4-2AA9-99CE54B5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418C-8A66-19AC-96D0-E3566C6C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CA3F-DCD6-4DF5-CE2B-16D6CC6E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EA22D-8251-709B-B6FC-785E36BB2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BD0C3-A99C-07EF-C4E3-24A1A67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AA073-B656-0EFF-2E7C-566E70E5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9E51A-FC68-9103-7560-F06BB18D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0942-DBA1-5D8E-EE56-558FF51E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4911C-4E0C-1533-B31D-3A4A0482A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F09C9-944E-78AA-ECAD-E9D218C0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7E9BB-C540-950C-1C64-658BAE5C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01C05-15B7-D66D-9254-D1E8296A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72D3-8530-6123-2334-AE544E46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87F80-E925-A826-E9E3-26D45695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1D88F-5355-0B76-CFEF-4AD09DEC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589C-8409-7884-D16C-EE22C5F9A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8AE0-E107-44DD-8BAD-F755328C8BAF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A93A0-FBDF-48A6-0DA4-F3A9157C2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B2D7-6840-2E46-2D39-6EDC58591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3A4E-CED6-4468-916A-0EF9AD7E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èn nền nếp thể dục sáng cho trẻ 5-6 tuổi trường mầm non Chim Non">
            <a:extLst>
              <a:ext uri="{FF2B5EF4-FFF2-40B4-BE49-F238E27FC236}">
                <a16:creationId xmlns:a16="http://schemas.microsoft.com/office/drawing/2014/main" id="{AF699DC8-A1DD-9FA9-7843-15F0BD3D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6" y="1145767"/>
            <a:ext cx="4890781" cy="48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2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ường Mầm non Đinh Tiên Hoàng - Một số hình ảnh trong các giờ hoạt động  tạo hình của bé ở lớp MGN ...">
            <a:extLst>
              <a:ext uri="{FF2B5EF4-FFF2-40B4-BE49-F238E27FC236}">
                <a16:creationId xmlns:a16="http://schemas.microsoft.com/office/drawing/2014/main" id="{BBB8133E-A19D-C039-EA5D-9D48164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92" y="665284"/>
            <a:ext cx="7401279" cy="55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6796-0BA3-2810-65FB-EE5E0D72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AA09-DAE5-421B-0BF0-2EA16EBB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Bổ ích giờ hoạt động ngoài trời">
            <a:extLst>
              <a:ext uri="{FF2B5EF4-FFF2-40B4-BE49-F238E27FC236}">
                <a16:creationId xmlns:a16="http://schemas.microsoft.com/office/drawing/2014/main" id="{6E0447DA-F5D3-524E-CCDD-8BF8DFA9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50" y="876751"/>
            <a:ext cx="7488572" cy="51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5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B021-8DFF-AAA2-FB1F-A2025F26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233C-544C-5D32-DDC9-1DFD21CB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Top 16 Trò chơi học tập cho trẻ mầm non hay và thú vị nhất - Toplist.vn">
            <a:extLst>
              <a:ext uri="{FF2B5EF4-FFF2-40B4-BE49-F238E27FC236}">
                <a16:creationId xmlns:a16="http://schemas.microsoft.com/office/drawing/2014/main" id="{5D070CF4-3941-3DAE-41BC-BA3E5766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10" y="575107"/>
            <a:ext cx="7610380" cy="57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2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CBF4-4802-937C-35A0-D5A85788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E704-906D-D9E0-3683-44D1138F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4" descr="BỮA ĂN QUÀ CHIỀU CỦA CÁC BÉ LỚP MẪU GIÁO NHỠ B6">
            <a:extLst>
              <a:ext uri="{FF2B5EF4-FFF2-40B4-BE49-F238E27FC236}">
                <a16:creationId xmlns:a16="http://schemas.microsoft.com/office/drawing/2014/main" id="{6A2A3441-9E16-8006-BCC5-1EAC3DE0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8" y="580368"/>
            <a:ext cx="7390701" cy="52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8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5A6B-0229-6FA6-11BB-35EB35D5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9F93-838E-3886-C15B-DA6331FF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Giờ ngủ trưa của các bé lớp mẫu giáo lớn trường Mầm non Hoa Sen - Mầm non  Hoa Sen">
            <a:extLst>
              <a:ext uri="{FF2B5EF4-FFF2-40B4-BE49-F238E27FC236}">
                <a16:creationId xmlns:a16="http://schemas.microsoft.com/office/drawing/2014/main" id="{34ED686D-21AD-A67D-1EC5-8E9127CF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2" y="588013"/>
            <a:ext cx="8729045" cy="55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A624C7-9667-310E-6A11-CB68B6FE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87" y="469411"/>
            <a:ext cx="7408626" cy="55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èn nền nếp thể dục sáng cho trẻ 5-6 tuổi trường mầm non Chim Non">
            <a:extLst>
              <a:ext uri="{FF2B5EF4-FFF2-40B4-BE49-F238E27FC236}">
                <a16:creationId xmlns:a16="http://schemas.microsoft.com/office/drawing/2014/main" id="{DB324412-1713-D5C8-EE7C-9E0AD8AA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" y="3429000"/>
            <a:ext cx="3535176" cy="33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ổ ích giờ hoạt động ngoài trời">
            <a:extLst>
              <a:ext uri="{FF2B5EF4-FFF2-40B4-BE49-F238E27FC236}">
                <a16:creationId xmlns:a16="http://schemas.microsoft.com/office/drawing/2014/main" id="{D2B91E16-0C04-DA67-1551-6DE6E403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24" y="3429000"/>
            <a:ext cx="3846353" cy="334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ỮA ĂN QUÀ CHIỀU CỦA CÁC BÉ LỚP MẪU GIÁO NHỠ B6">
            <a:extLst>
              <a:ext uri="{FF2B5EF4-FFF2-40B4-BE49-F238E27FC236}">
                <a16:creationId xmlns:a16="http://schemas.microsoft.com/office/drawing/2014/main" id="{F9D93350-44E0-2CB7-C14E-362E9EE5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76" y="3438919"/>
            <a:ext cx="3995211" cy="33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iờ ngủ trưa của các bé lớp mẫu giáo lớn trường Mầm non Hoa Sen - Mầm non  Hoa Sen">
            <a:extLst>
              <a:ext uri="{FF2B5EF4-FFF2-40B4-BE49-F238E27FC236}">
                <a16:creationId xmlns:a16="http://schemas.microsoft.com/office/drawing/2014/main" id="{4B09BDC6-ED89-319E-646F-31214EC5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" y="310394"/>
            <a:ext cx="3971404" cy="29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op 16 Trò chơi học tập cho trẻ mầm non hay và thú vị nhất - Toplist.vn">
            <a:extLst>
              <a:ext uri="{FF2B5EF4-FFF2-40B4-BE49-F238E27FC236}">
                <a16:creationId xmlns:a16="http://schemas.microsoft.com/office/drawing/2014/main" id="{4D2B61B0-9F81-CC60-65B4-EF3684BA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83" y="306738"/>
            <a:ext cx="3765572" cy="29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rường Mầm non Đinh Tiên Hoàng - Một số hình ảnh trong các giờ hoạt động  tạo hình của bé ở lớp MGN ...">
            <a:extLst>
              <a:ext uri="{FF2B5EF4-FFF2-40B4-BE49-F238E27FC236}">
                <a16:creationId xmlns:a16="http://schemas.microsoft.com/office/drawing/2014/main" id="{A7AFF7BD-BAA2-0E64-EAD7-1E0094DA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08" y="355096"/>
            <a:ext cx="3971402" cy="28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434AAF-87BD-9F2B-D607-36ABE136E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cp:lastPrinted>2022-09-12T09:35:44Z</cp:lastPrinted>
  <dcterms:created xsi:type="dcterms:W3CDTF">2022-09-12T08:56:50Z</dcterms:created>
  <dcterms:modified xsi:type="dcterms:W3CDTF">2022-09-13T00:24:32Z</dcterms:modified>
</cp:coreProperties>
</file>